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SEMANA JÁ PASSOU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SEMANA JÁ PASSOU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semana já passou; </a:t>
            </a:r>
          </a:p>
          <a:p>
            <a:r>
              <a:rPr lang="pt-BR" dirty="0"/>
              <a:t>O Senhor guiou-nos bem; </a:t>
            </a:r>
          </a:p>
          <a:p>
            <a:r>
              <a:rPr lang="pt-BR" dirty="0"/>
              <a:t>O Seu povo se lembrou </a:t>
            </a:r>
          </a:p>
          <a:p>
            <a:r>
              <a:rPr lang="pt-BR" dirty="0"/>
              <a:t>Que, reunido, bênçãos tem.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SEMANA JÁ PASSOU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dos dias o melhor, </a:t>
            </a:r>
          </a:p>
          <a:p>
            <a:r>
              <a:rPr lang="pt-BR" dirty="0"/>
              <a:t>De descanso e de louvor. </a:t>
            </a:r>
          </a:p>
          <a:p>
            <a:r>
              <a:rPr lang="pt-BR" dirty="0"/>
              <a:t>É dos dias o melhor, </a:t>
            </a:r>
          </a:p>
          <a:p>
            <a:r>
              <a:rPr lang="pt-BR" dirty="0"/>
              <a:t>De descanso e de louvor.</a:t>
            </a:r>
          </a:p>
        </p:txBody>
      </p:sp>
    </p:spTree>
    <p:extLst>
      <p:ext uri="{BB962C8B-B14F-4D97-AF65-F5344CB8AC3E}">
        <p14:creationId xmlns:p14="http://schemas.microsoft.com/office/powerpoint/2010/main" val="146685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SEMANA JÁ PASSOU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AA0FACB-59D2-4B6E-AC90-C66E3F42E94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Dá-nos paz e Teu perdão, </a:t>
            </a:r>
          </a:p>
          <a:p>
            <a:r>
              <a:rPr lang="pt-BR" dirty="0"/>
              <a:t>Nosso amado Redentor.</a:t>
            </a:r>
          </a:p>
          <a:p>
            <a:r>
              <a:rPr lang="pt-BR" dirty="0"/>
              <a:t>Mostra-nos Tua compaixão: </a:t>
            </a:r>
          </a:p>
          <a:p>
            <a:r>
              <a:rPr lang="pt-BR" dirty="0"/>
              <a:t>Tira a nossa culpa e dor. </a:t>
            </a:r>
          </a:p>
        </p:txBody>
      </p:sp>
    </p:spTree>
    <p:extLst>
      <p:ext uri="{BB962C8B-B14F-4D97-AF65-F5344CB8AC3E}">
        <p14:creationId xmlns:p14="http://schemas.microsoft.com/office/powerpoint/2010/main" val="3231060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SEMANA JÁ PASSOU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AB4A56A-371F-4198-AB22-9295D3E879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/>
              <a:t>Livres de cuidado aqui, </a:t>
            </a:r>
          </a:p>
          <a:p>
            <a:r>
              <a:rPr lang="pt-BR"/>
              <a:t>Descansamos hoje em Ti. </a:t>
            </a:r>
          </a:p>
          <a:p>
            <a:r>
              <a:rPr lang="pt-BR"/>
              <a:t>Livres de cuidado aqui, </a:t>
            </a:r>
          </a:p>
          <a:p>
            <a:r>
              <a:rPr lang="pt-BR"/>
              <a:t>Descansamos hoje em Ti.</a:t>
            </a:r>
          </a:p>
        </p:txBody>
      </p:sp>
    </p:spTree>
    <p:extLst>
      <p:ext uri="{BB962C8B-B14F-4D97-AF65-F5344CB8AC3E}">
        <p14:creationId xmlns:p14="http://schemas.microsoft.com/office/powerpoint/2010/main" val="1233138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SEMANA JÁ PASSOU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Evangelho tem poder </a:t>
            </a:r>
          </a:p>
          <a:p>
            <a:r>
              <a:rPr lang="pt-BR" dirty="0"/>
              <a:t>Para o crente consolar, </a:t>
            </a:r>
          </a:p>
          <a:p>
            <a:r>
              <a:rPr lang="pt-BR" dirty="0"/>
              <a:t>Para o vício seu vencer, </a:t>
            </a:r>
          </a:p>
          <a:p>
            <a:r>
              <a:rPr lang="pt-BR" dirty="0"/>
              <a:t>Todo o mal abandonar; </a:t>
            </a:r>
          </a:p>
        </p:txBody>
      </p:sp>
    </p:spTree>
    <p:extLst>
      <p:ext uri="{BB962C8B-B14F-4D97-AF65-F5344CB8AC3E}">
        <p14:creationId xmlns:p14="http://schemas.microsoft.com/office/powerpoint/2010/main" val="1434827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SEMANA JÁ PASSOU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nos traga, a pregação,</a:t>
            </a:r>
          </a:p>
          <a:p>
            <a:r>
              <a:rPr lang="pt-BR" dirty="0"/>
              <a:t>Vida e paz ao coração. </a:t>
            </a:r>
          </a:p>
          <a:p>
            <a:r>
              <a:rPr lang="pt-BR" dirty="0"/>
              <a:t>Que nos traga, a pregação,</a:t>
            </a:r>
          </a:p>
          <a:p>
            <a:r>
              <a:rPr lang="pt-BR"/>
              <a:t>Vida e </a:t>
            </a:r>
            <a:r>
              <a:rPr lang="pt-BR" dirty="0"/>
              <a:t>paz ao coração.</a:t>
            </a:r>
          </a:p>
        </p:txBody>
      </p:sp>
    </p:spTree>
    <p:extLst>
      <p:ext uri="{BB962C8B-B14F-4D97-AF65-F5344CB8AC3E}">
        <p14:creationId xmlns:p14="http://schemas.microsoft.com/office/powerpoint/2010/main" val="610075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168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SEMANA JÁ PASSOU</vt:lpstr>
      <vt:lpstr>A SEMANA JÁ PASSOU</vt:lpstr>
      <vt:lpstr>A SEMANA JÁ PASSOU</vt:lpstr>
      <vt:lpstr>A SEMANA JÁ PASSOU</vt:lpstr>
      <vt:lpstr>A SEMANA JÁ PASSOU</vt:lpstr>
      <vt:lpstr>A SEMANA JÁ PASSOU</vt:lpstr>
      <vt:lpstr>A SEMANA JÁ PASSOU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2019-06-12T21:48:15Z</dcterms:modified>
</cp:coreProperties>
</file>

<file path=docProps/thumbnail.jpeg>
</file>